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74" r:id="rId6"/>
    <p:sldId id="690" r:id="rId7"/>
    <p:sldId id="689" r:id="rId8"/>
    <p:sldId id="27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BE573-E5FF-4DCB-AE8A-BC6ED6A98743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15746-0513-4891-96A0-D37614322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30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6823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515746-0513-4891-96A0-D376143229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piproject.org/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hyperlink" Target="https://opiproject.org/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">
  <p:cSld name="TITLE SLIDE OPTION 1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9661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 1">
  <p:cSld name="SPLIT  Blue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61489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3467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unito Sans"/>
              <a:buNone/>
              <a:defRPr sz="2133" b="1">
                <a:solidFill>
                  <a:schemeClr val="accent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2133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600">
                <a:solidFill>
                  <a:schemeClr val="lt2"/>
                </a:solidFill>
              </a:defRPr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282225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598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ky">
  <p:cSld name="SPLIT Sk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6CC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600"/>
              <a:buNone/>
              <a:defRPr sz="3467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70" name="Google Shape;7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1377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584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Teal">
  <p:cSld name="SPLIT Te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A4B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3946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kicker and body ">
  <p:cSld name="Title with kicker and body 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53559" y="1273825"/>
            <a:ext cx="57048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5704800" cy="41832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2"/>
          </p:nvPr>
        </p:nvSpPr>
        <p:spPr>
          <a:xfrm>
            <a:off x="359925" y="154425"/>
            <a:ext cx="9739600" cy="713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11306836" y="65481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04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 with Logo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226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198078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169331" y="4384818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7746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>
  <p:cSld name="END SLIDE 1">
    <p:bg>
      <p:bgPr>
        <a:solidFill>
          <a:schemeClr val="lt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871" y="2300337"/>
            <a:ext cx="6239633" cy="20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-169331" y="4947767"/>
            <a:ext cx="12676400" cy="49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91433" rIns="91433" bIns="91433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3"/>
                </a:solidFill>
                <a:uFill>
                  <a:noFill/>
                </a:u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opiproject.org</a:t>
            </a:r>
            <a:endParaRPr sz="2000" b="1">
              <a:solidFill>
                <a:schemeClr val="accent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0433" y="610926"/>
            <a:ext cx="5237200" cy="2880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85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2747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424133" y="365760"/>
            <a:ext cx="93740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4000" i="0" u="none" strike="noStrike" cap="none">
                <a:solidFill>
                  <a:schemeClr val="accent2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424133" y="1255235"/>
            <a:ext cx="9374000" cy="6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401" y="6269759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305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Sky) with body 1">
  <p:cSld name="Title (Sky) with bod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53559" y="1273833"/>
            <a:ext cx="10251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53559" y="2070000"/>
            <a:ext cx="8370800" cy="36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1pPr>
            <a:lvl2pPr marL="1219170" lvl="1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2pPr>
            <a:lvl3pPr marL="1828754" lvl="2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3pPr>
            <a:lvl4pPr marL="2438339" lvl="3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4pPr>
            <a:lvl5pPr marL="3047924" lvl="4" indent="-304792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467">
                <a:solidFill>
                  <a:srgbClr val="3F3F3F"/>
                </a:solidFill>
              </a:defRPr>
            </a:lvl5pPr>
            <a:lvl6pPr marL="3657509" lvl="5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6pPr>
            <a:lvl7pPr marL="4267093" lvl="6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7pPr>
            <a:lvl8pPr marL="4876678" lvl="7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8pPr>
            <a:lvl9pPr marL="5486263" lvl="8" indent="-397923" algn="l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 sz="1467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53559" y="154425"/>
            <a:ext cx="97396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4BF"/>
              </a:buClr>
              <a:buSzPts val="1500"/>
              <a:buNone/>
              <a:defRPr sz="2000" b="0">
                <a:solidFill>
                  <a:srgbClr val="00A4BF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3568" y="6266689"/>
            <a:ext cx="1389888" cy="454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569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1 with speaker">
  <p:cSld name="TITLE SLIDE OPTION 1 with speak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9070" t="9070" r="9062" b="9062"/>
          <a:stretch/>
        </p:blipFill>
        <p:spPr>
          <a:xfrm rot="10800000">
            <a:off x="-73574" y="-109265"/>
            <a:ext cx="12580503" cy="7076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5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Sans"/>
              <a:buNone/>
              <a:defRPr sz="2133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" name="Google Shape;18;p3"/>
          <p:cNvSpPr txBox="1"/>
          <p:nvPr/>
        </p:nvSpPr>
        <p:spPr>
          <a:xfrm>
            <a:off x="10740499" y="5526051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19;p3"/>
          <p:cNvSpPr>
            <a:spLocks noGrp="1"/>
          </p:cNvSpPr>
          <p:nvPr>
            <p:ph type="pic" idx="2"/>
          </p:nvPr>
        </p:nvSpPr>
        <p:spPr>
          <a:xfrm>
            <a:off x="9116700" y="5199575"/>
            <a:ext cx="1381200" cy="13812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496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1098667" y="945800"/>
            <a:ext cx="99576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1268061" y="6346717"/>
            <a:ext cx="7316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75" y="59112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373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">
  <p:cSld name="TITLE SLIDE OPTION 2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972600" y="1480600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972836" y="3947867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391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ION 2 with Speaker">
  <p:cSld name="TITLE SLIDE OPTION 2 with Speaker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l="1996" r="1996"/>
          <a:stretch/>
        </p:blipFill>
        <p:spPr>
          <a:xfrm>
            <a:off x="-73574" y="-109266"/>
            <a:ext cx="12580503" cy="707653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972600" y="177833"/>
            <a:ext cx="10250800" cy="221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Font typeface="Nunito Sans"/>
              <a:buNone/>
              <a:defRPr sz="5600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200"/>
              <a:buNone/>
              <a:defRPr sz="56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972836" y="2645100"/>
            <a:ext cx="10250800" cy="7216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Nunito Sans"/>
              <a:buNone/>
              <a:defRPr sz="2133">
                <a:solidFill>
                  <a:srgbClr val="3F3F3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2133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575" y="5972625"/>
            <a:ext cx="2023325" cy="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/>
        </p:nvSpPr>
        <p:spPr>
          <a:xfrm>
            <a:off x="2596624" y="3940617"/>
            <a:ext cx="1396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200" i="0" u="none" strike="noStrike" cap="none">
                <a:solidFill>
                  <a:srgbClr val="3F3F3F"/>
                </a:solidFill>
                <a:latin typeface="Roboto Medium"/>
                <a:ea typeface="Roboto Medium"/>
                <a:cs typeface="Roboto Medium"/>
                <a:sym typeface="Roboto Medium"/>
              </a:rPr>
              <a:t>Speaker Name</a:t>
            </a:r>
            <a:endParaRPr sz="1467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067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Speaker Title Line 2</a:t>
            </a:r>
            <a:endParaRPr sz="1467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endParaRPr sz="1600" i="0" u="none" strike="noStrike" cap="none">
              <a:solidFill>
                <a:srgbClr val="3F3F3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" name="Google Shape;32;p5"/>
          <p:cNvSpPr>
            <a:spLocks noGrp="1"/>
          </p:cNvSpPr>
          <p:nvPr>
            <p:ph type="pic" idx="2"/>
          </p:nvPr>
        </p:nvSpPr>
        <p:spPr>
          <a:xfrm>
            <a:off x="972825" y="3614141"/>
            <a:ext cx="1381200" cy="1381200"/>
          </a:xfrm>
          <a:prstGeom prst="ellipse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1213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Blue">
  <p:cSld name="SECTION INTRODUCTION Blue">
    <p:bg>
      <p:bgPr>
        <a:solidFill>
          <a:srgbClr val="00117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None/>
              <a:defRPr sz="4133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503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Sky">
  <p:cSld name="SECTION INTRODUCTION Sky">
    <p:bg>
      <p:bgPr>
        <a:solidFill>
          <a:srgbClr val="96CCF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100"/>
              <a:buNone/>
              <a:defRPr sz="4133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8" name="Google Shape;3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0575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53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INTRODUCTION Teal">
  <p:cSld name="SECTION INTRODUCTION Teal">
    <p:bg>
      <p:bgPr>
        <a:solidFill>
          <a:srgbClr val="00A4B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972600" y="2105267"/>
            <a:ext cx="10251200" cy="2024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4133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1" y="5913120"/>
            <a:ext cx="2023871" cy="670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5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Picture">
  <p:cSld name="SPLIT Pictur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 rotWithShape="1">
          <a:blip r:embed="rId2">
            <a:alphaModFix/>
          </a:blip>
          <a:srcRect l="48066" t="22209" r="26153" b="24000"/>
          <a:stretch/>
        </p:blipFill>
        <p:spPr>
          <a:xfrm rot="10800000">
            <a:off x="-61469" y="-1"/>
            <a:ext cx="6157469" cy="6868968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66600" y="4215367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"/>
              <a:buNone/>
              <a:defRPr sz="2133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73333" y="1758200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0844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algn="r" rtl="0">
              <a:buNone/>
              <a:defRPr sz="1067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843467" y="1467451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>
            <a:spLocks noGrp="1"/>
          </p:cNvSpPr>
          <p:nvPr>
            <p:ph type="sldNum" idx="3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792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 Blue">
  <p:cSld name="SPLIT  Blu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Calibri"/>
              <a:buNone/>
            </a:pPr>
            <a:endParaRPr sz="1867" b="0" i="0" u="none" strike="noStrike" cap="non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973333" y="774967"/>
            <a:ext cx="4401200" cy="22496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966600" y="3232133"/>
            <a:ext cx="4401200" cy="1012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E9EBEE"/>
              </a:buClr>
              <a:buSzPts val="1600"/>
              <a:buFont typeface="Nunito Sans"/>
              <a:buNone/>
              <a:defRPr sz="2133">
                <a:solidFill>
                  <a:srgbClr val="E9EBE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2"/>
          </p:nvPr>
        </p:nvSpPr>
        <p:spPr>
          <a:xfrm>
            <a:off x="6843467" y="865217"/>
            <a:ext cx="4499200" cy="4034000"/>
          </a:xfrm>
          <a:prstGeom prst="rect">
            <a:avLst/>
          </a:prstGeom>
        </p:spPr>
        <p:txBody>
          <a:bodyPr spcFirstLastPara="1" wrap="square" lIns="0" tIns="34275" rIns="34275" bIns="34275" anchor="t" anchorCtr="0">
            <a:noAutofit/>
          </a:bodyPr>
          <a:lstStyle>
            <a:lvl1pPr marL="609585" lvl="0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2pPr>
            <a:lvl3pPr marL="1828754" lvl="2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3pPr>
            <a:lvl4pPr marL="2438339" lvl="3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4pPr>
            <a:lvl5pPr marL="3047924" lvl="4" indent="-304792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None/>
              <a:defRPr sz="1600"/>
            </a:lvl5pPr>
            <a:lvl6pPr marL="3657509" lvl="5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6pPr>
            <a:lvl7pPr marL="4267093" lvl="6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7pPr>
            <a:lvl8pPr marL="4876678" lvl="7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8pPr>
            <a:lvl9pPr marL="5486263" lvl="8" indent="-406390" rtl="0">
              <a:lnSpc>
                <a:spcPct val="150000"/>
              </a:lnSpc>
              <a:spcBef>
                <a:spcPts val="1067"/>
              </a:spcBef>
              <a:spcAft>
                <a:spcPts val="0"/>
              </a:spcAft>
              <a:buSzPts val="12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57" name="Google Shape;5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3569" y="6266688"/>
            <a:ext cx="1393225" cy="458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820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2600" y="1066931"/>
            <a:ext cx="9753600" cy="8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Nunito Sans"/>
              <a:buNone/>
              <a:defRPr sz="2900" b="1" i="0" u="none" strike="noStrike" cap="non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Verdana"/>
              <a:buNone/>
              <a:defRPr sz="1600" i="0" u="none" strike="noStrike" cap="non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5608" y="1977275"/>
            <a:ext cx="47752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342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None/>
              <a:defRPr sz="1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None/>
              <a:defRPr sz="15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•"/>
              <a:defRPr sz="11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 rtl="0">
              <a:buNone/>
              <a:defRPr sz="1067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2035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33" tIns="91433" rIns="91433" bIns="91433" anchor="t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OPI's vendor agnostic API-driven configuration 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2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8E512-AD1C-A2BF-2C9F-C67C131F1EE4}"/>
              </a:ext>
            </a:extLst>
          </p:cNvPr>
          <p:cNvSpPr txBox="1">
            <a:spLocks/>
          </p:cNvSpPr>
          <p:nvPr/>
        </p:nvSpPr>
        <p:spPr>
          <a:xfrm>
            <a:off x="548780" y="2015748"/>
            <a:ext cx="352004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148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Nvidia BlueField2/3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71725-AA8F-99CF-13D3-00590F572DDA}"/>
              </a:ext>
            </a:extLst>
          </p:cNvPr>
          <p:cNvSpPr txBox="1"/>
          <p:nvPr/>
        </p:nvSpPr>
        <p:spPr>
          <a:xfrm>
            <a:off x="4413662" y="2015748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98642-C238-975A-A378-88627CBBC023}"/>
              </a:ext>
            </a:extLst>
          </p:cNvPr>
          <p:cNvSpPr txBox="1"/>
          <p:nvPr/>
        </p:nvSpPr>
        <p:spPr>
          <a:xfrm>
            <a:off x="8743028" y="2010820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Marvell CN106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85BA14-4B2A-84F5-76FD-86C38DA287B0}"/>
              </a:ext>
            </a:extLst>
          </p:cNvPr>
          <p:cNvSpPr/>
          <p:nvPr/>
        </p:nvSpPr>
        <p:spPr>
          <a:xfrm>
            <a:off x="3907478" y="1908495"/>
            <a:ext cx="4095619" cy="3963799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computer component&#10;&#10;Description automatically generated">
            <a:extLst>
              <a:ext uri="{FF2B5EF4-FFF2-40B4-BE49-F238E27FC236}">
                <a16:creationId xmlns:a16="http://schemas.microsoft.com/office/drawing/2014/main" id="{4B7F64CC-9647-31C6-97CD-3045E30E8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12" y="2490775"/>
            <a:ext cx="5673194" cy="31911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28B552-D2E0-016F-AF36-F6284CF7D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876" y="2683634"/>
            <a:ext cx="3609177" cy="2805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433B3-60C6-5AF3-73DF-697651364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51" y="2587248"/>
            <a:ext cx="3452238" cy="2815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Intel IPU IPsec Demo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2FADB-1907-BFF2-99E0-DD9379C01062}"/>
              </a:ext>
            </a:extLst>
          </p:cNvPr>
          <p:cNvSpPr txBox="1"/>
          <p:nvPr/>
        </p:nvSpPr>
        <p:spPr>
          <a:xfrm>
            <a:off x="424132" y="2253865"/>
            <a:ext cx="593101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Demo Highlights:</a:t>
            </a:r>
          </a:p>
          <a:p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Intel IPU Dayton Peak terminating IPsec tunnel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IPsec configuration using OPI’s vendor-agnostic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Validating end to end IPsec using Keysight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CyPerf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A270BF-F164-67DD-80EC-F7915FC75747}"/>
              </a:ext>
            </a:extLst>
          </p:cNvPr>
          <p:cNvSpPr txBox="1"/>
          <p:nvPr/>
        </p:nvSpPr>
        <p:spPr>
          <a:xfrm>
            <a:off x="7511534" y="1633430"/>
            <a:ext cx="33646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Intel Dayton Peak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7CB12C-D0A3-1FDA-1D87-8AE1EAF200FF}"/>
              </a:ext>
            </a:extLst>
          </p:cNvPr>
          <p:cNvCxnSpPr>
            <a:cxnSpLocks/>
          </p:cNvCxnSpPr>
          <p:nvPr/>
        </p:nvCxnSpPr>
        <p:spPr>
          <a:xfrm>
            <a:off x="6518787" y="1868129"/>
            <a:ext cx="0" cy="3387574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 up of a computer component&#10;&#10;Description automatically generated">
            <a:extLst>
              <a:ext uri="{FF2B5EF4-FFF2-40B4-BE49-F238E27FC236}">
                <a16:creationId xmlns:a16="http://schemas.microsoft.com/office/drawing/2014/main" id="{8B582DA6-AE80-ACC5-A027-FB5EC0C2B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530" y="2156650"/>
            <a:ext cx="6836751" cy="38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424132" y="365760"/>
            <a:ext cx="1134562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solidFill>
                  <a:srgbClr val="00A4BF"/>
                </a:solidFill>
              </a:rPr>
              <a:t>Testbed Topology</a:t>
            </a:r>
            <a:endParaRPr lang="en-US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11103636" y="6344984"/>
            <a:ext cx="731600" cy="276800"/>
          </a:xfrm>
          <a:prstGeom prst="rect">
            <a:avLst/>
          </a:prstGeom>
          <a:noFill/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4</a:t>
            </a:fld>
            <a:endParaRPr kumimoji="0" sz="1067" b="0" i="0" u="none" strike="noStrike" kern="0" cap="none" spc="0" normalizeH="0" baseline="0" noProof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845B4-F99F-39E8-8749-C0785E79B787}"/>
              </a:ext>
            </a:extLst>
          </p:cNvPr>
          <p:cNvSpPr txBox="1"/>
          <p:nvPr/>
        </p:nvSpPr>
        <p:spPr>
          <a:xfrm>
            <a:off x="1420710" y="5482985"/>
            <a:ext cx="93505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https://github.com/opiproject/opi-poc/tree/main/lab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37328447-8147-C016-22C4-8B6086F4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1" y="1343505"/>
            <a:ext cx="118205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0A3805-81DC-9214-259E-0A797788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A4318-B640-6CA6-F7F0-30DCDC6F79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7969357"/>
      </p:ext>
    </p:extLst>
  </p:cSld>
  <p:clrMapOvr>
    <a:masterClrMapping/>
  </p:clrMapOvr>
</p:sld>
</file>

<file path=ppt/theme/theme1.xml><?xml version="1.0" encoding="utf-8"?>
<a:theme xmlns:a="http://schemas.openxmlformats.org/drawingml/2006/main" name="OPIP Presentation Template">
  <a:themeElements>
    <a:clrScheme name="PTDC">
      <a:dk1>
        <a:srgbClr val="262626"/>
      </a:dk1>
      <a:lt1>
        <a:srgbClr val="BBBBBB"/>
      </a:lt1>
      <a:dk2>
        <a:srgbClr val="E9EBEE"/>
      </a:dk2>
      <a:lt2>
        <a:srgbClr val="FFFFFF"/>
      </a:lt2>
      <a:accent1>
        <a:srgbClr val="001172"/>
      </a:accent1>
      <a:accent2>
        <a:srgbClr val="00A4BF"/>
      </a:accent2>
      <a:accent3>
        <a:srgbClr val="96CCFF"/>
      </a:accent3>
      <a:accent4>
        <a:srgbClr val="FFBC42"/>
      </a:accent4>
      <a:accent5>
        <a:srgbClr val="12132F"/>
      </a:accent5>
      <a:accent6>
        <a:srgbClr val="203297"/>
      </a:accent6>
      <a:hlink>
        <a:srgbClr val="2373D4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SecurityGroups xmlns="81be6943-1053-4817-8dfc-284d247ae42f" xsi:nil="true"/>
    <MigrationWizIdPermissionLevels xmlns="81be6943-1053-4817-8dfc-284d247ae42f" xsi:nil="true"/>
    <_activity xmlns="81be6943-1053-4817-8dfc-284d247ae42f" xsi:nil="true"/>
    <MigrationWizId xmlns="81be6943-1053-4817-8dfc-284d247ae42f" xsi:nil="true"/>
    <MigrationWizIdPermissions xmlns="81be6943-1053-4817-8dfc-284d247ae42f" xsi:nil="true"/>
    <MigrationWizIdDocumentLibraryPermissions xmlns="81be6943-1053-4817-8dfc-284d247ae42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01FBF069C5944A1071954C283B5B5" ma:contentTypeVersion="23" ma:contentTypeDescription="Create a new document." ma:contentTypeScope="" ma:versionID="ea32f22c1c798248fb0d30d715afdc67">
  <xsd:schema xmlns:xsd="http://www.w3.org/2001/XMLSchema" xmlns:xs="http://www.w3.org/2001/XMLSchema" xmlns:p="http://schemas.microsoft.com/office/2006/metadata/properties" xmlns:ns3="81be6943-1053-4817-8dfc-284d247ae42f" xmlns:ns4="8296afa8-f564-4603-94eb-112a21e2ab34" targetNamespace="http://schemas.microsoft.com/office/2006/metadata/properties" ma:root="true" ma:fieldsID="147d73a681baa698c0fdf265fe7a8fa4" ns3:_="" ns4:_="">
    <xsd:import namespace="81be6943-1053-4817-8dfc-284d247ae42f"/>
    <xsd:import namespace="8296afa8-f564-4603-94eb-112a21e2ab34"/>
    <xsd:element name="properties">
      <xsd:complexType>
        <xsd:sequence>
          <xsd:element name="documentManagement">
            <xsd:complexType>
              <xsd:all>
                <xsd:element ref="ns3:MigrationWizId" minOccurs="0"/>
                <xsd:element ref="ns3:MigrationWizIdPermissions" minOccurs="0"/>
                <xsd:element ref="ns3:MigrationWizIdPermissionLevels" minOccurs="0"/>
                <xsd:element ref="ns3:MigrationWizIdDocumentLibraryPermissions" minOccurs="0"/>
                <xsd:element ref="ns3:MigrationWizIdSecurityGroup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be6943-1053-4817-8dfc-284d247ae42f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6" nillable="true" ma:displayName="_activity" ma:hidden="true" ma:internalName="_activity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8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3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96afa8-f564-4603-94eb-112a21e2ab3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9133E7-FC5A-460D-94CD-B09825C20E07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81be6943-1053-4817-8dfc-284d247ae42f"/>
    <ds:schemaRef ds:uri="http://purl.org/dc/dcmitype/"/>
    <ds:schemaRef ds:uri="http://schemas.openxmlformats.org/package/2006/metadata/core-properties"/>
    <ds:schemaRef ds:uri="8296afa8-f564-4603-94eb-112a21e2ab34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BD881E-55DD-4C67-BD46-B733684951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0DE276-EAF0-4534-8A66-6184CDA71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be6943-1053-4817-8dfc-284d247ae42f"/>
    <ds:schemaRef ds:uri="8296afa8-f564-4603-94eb-112a21e2ab3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7462</TotalTime>
  <Words>66</Words>
  <Application>Microsoft Office PowerPoint</Application>
  <PresentationFormat>Widescreen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Nunito</vt:lpstr>
      <vt:lpstr>Nunito Sans</vt:lpstr>
      <vt:lpstr>Roboto</vt:lpstr>
      <vt:lpstr>Roboto Medium</vt:lpstr>
      <vt:lpstr>Verdana</vt:lpstr>
      <vt:lpstr>OPIP Presentation Template</vt:lpstr>
      <vt:lpstr>PowerPoint Presentation</vt:lpstr>
      <vt:lpstr>OPI's vendor agnostic API-driven configuration </vt:lpstr>
      <vt:lpstr>Intel IPU IPsec Demo</vt:lpstr>
      <vt:lpstr>Testbed Topology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Mircea Dan Gheorghe</dc:creator>
  <cp:lastModifiedBy>Mircea Dan Gheorghe</cp:lastModifiedBy>
  <cp:revision>10</cp:revision>
  <dcterms:created xsi:type="dcterms:W3CDTF">2024-04-16T17:56:41Z</dcterms:created>
  <dcterms:modified xsi:type="dcterms:W3CDTF">2024-04-29T22:54:20Z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0x01010035501FBF069C5944A1071954C283B5B5</vt:lpwstr>
  </property>
</Properties>
</file>